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dirty="0" smtClean="0"/>
              <a:t>1911 – 1966 гг.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Герой войны</a:t>
            </a:r>
            <a:br>
              <a:rPr lang="ru-RU" dirty="0" smtClean="0"/>
            </a:br>
            <a:r>
              <a:rPr lang="ru-RU" dirty="0" smtClean="0"/>
              <a:t>Щербак Василий Васильевич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в учетной </a:t>
            </a:r>
            <a:r>
              <a:rPr lang="ru-RU" dirty="0" err="1" smtClean="0"/>
              <a:t>картоке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8264"/>
            <a:ext cx="8229600" cy="4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7086600" cy="48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3581400" cy="325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648200"/>
            <a:ext cx="362050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dirty="0" smtClean="0"/>
              <a:t>Фронтовой приказ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Строка в наградном списке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1142" y="1524000"/>
            <a:ext cx="334171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Наградной лист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4139" y="1524000"/>
            <a:ext cx="33357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</TotalTime>
  <Words>20</Words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Герой войны Щербак Василий Васильевич </vt:lpstr>
      <vt:lpstr>Данные в учетной картоке</vt:lpstr>
      <vt:lpstr>Подвиг</vt:lpstr>
      <vt:lpstr>Фронтовой приказ</vt:lpstr>
      <vt:lpstr>Строка в наградном списке</vt:lpstr>
      <vt:lpstr>Наградной лист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Кочетовский ЦПД</cp:lastModifiedBy>
  <cp:revision>5</cp:revision>
  <dcterms:created xsi:type="dcterms:W3CDTF">2021-01-12T12:58:37Z</dcterms:created>
  <dcterms:modified xsi:type="dcterms:W3CDTF">2021-01-12T13:40:33Z</dcterms:modified>
</cp:coreProperties>
</file>